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0" d="100"/>
          <a:sy n="30" d="100"/>
        </p:scale>
        <p:origin x="1152" y="13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2A552B8-CCAB-3312-A1B8-4EF6010630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99036F6-50B3-13E5-5DDC-8FE15D619FF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E213308A-45E7-4407-9033-1DF14DF6306F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4" name="Espaço Reservado para Imagem de Slide 3">
            <a:extLst>
              <a:ext uri="{FF2B5EF4-FFF2-40B4-BE49-F238E27FC236}">
                <a16:creationId xmlns:a16="http://schemas.microsoft.com/office/drawing/2014/main" id="{6532EB74-ACD3-5852-9266-25E610F761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>
            <a:extLst>
              <a:ext uri="{FF2B5EF4-FFF2-40B4-BE49-F238E27FC236}">
                <a16:creationId xmlns:a16="http://schemas.microsoft.com/office/drawing/2014/main" id="{6D246C2A-BD0B-9E33-8195-DC104D687D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Clique para editar os estilos de texto Mestres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820BA9-10E4-C92B-7A57-A5BF89AF4AE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183E9CA-1947-27D6-AFE6-C7375A83A0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E601AF8-CB3C-4000-9CA7-7F66DADD6CCF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Imagem de Slide 1">
            <a:extLst>
              <a:ext uri="{FF2B5EF4-FFF2-40B4-BE49-F238E27FC236}">
                <a16:creationId xmlns:a16="http://schemas.microsoft.com/office/drawing/2014/main" id="{89A74307-7D9C-306B-2FA9-DE80D656290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Espaço Reservado para Anotações 2">
            <a:extLst>
              <a:ext uri="{FF2B5EF4-FFF2-40B4-BE49-F238E27FC236}">
                <a16:creationId xmlns:a16="http://schemas.microsoft.com/office/drawing/2014/main" id="{15378F90-55A2-9F36-983F-281DBD03C2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pt-BR" altLang="pt-BR"/>
          </a:p>
        </p:txBody>
      </p:sp>
      <p:sp>
        <p:nvSpPr>
          <p:cNvPr id="4100" name="Espaço Reservado para Número de Slide 3">
            <a:extLst>
              <a:ext uri="{FF2B5EF4-FFF2-40B4-BE49-F238E27FC236}">
                <a16:creationId xmlns:a16="http://schemas.microsoft.com/office/drawing/2014/main" id="{86B90BA2-EDD1-ED98-0735-C45D80A7A7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5FFF51F-F93A-488A-AC1F-16F6018D632D}" type="slidenum">
              <a:rPr lang="pt-BR" altLang="pt-BR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pt-BR" alt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3464C76-F52C-FD93-02B9-AA48308D8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7A6C1B-0627-4002-8FFD-8A77B4552A15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23930D-472D-7CF6-23D2-593857DB5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02EDEA-49B8-869B-C5BA-BD8C245B4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ABE31A-1576-40D7-9626-FE6156B57EF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0277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6CB04A-CB20-D598-8536-FA5BDB8E4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938F0C-F537-4A24-9448-AE2CD03A6F4B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D13414-60F1-C2B5-BD0D-BAA1F2AC5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423F4E-981F-CA1B-43BD-282499115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1F68F1-4B88-40BA-B0F9-EC46180D8CF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5983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822E03-FE75-425A-C2AA-EED7FB176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0A5D6C-2B4F-4159-8A5D-1D239C86B268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236DA4F-8E5B-1606-5267-9921164AD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A66581-540A-6656-DB38-ED14FD829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E9A07F-FC7F-48A3-BC09-563200D4506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3320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256BF7-E42F-EF40-D287-AEC929A37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2FA55A-6DEF-4536-8B00-B2F6ACB8E347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0EAA9A-F532-1A4E-DB78-A7DE1A5ED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F3BF24-E075-0121-99B2-DD73DB20F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64310F-BBCA-4C71-82EF-6872D0BBFB0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8311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317DD0-D7FA-113E-2D6E-7C006F04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844DC5-5ED0-4DA4-87C1-596EB1B34239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A8AC21-5703-FFFB-6572-4FA6E29AE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B375BC-EC65-8E71-8229-0FEDF40CD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D5AA5C-A280-4D8C-BC62-3971EEE85B44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029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27B763FE-9E51-8C4B-8957-5DDB6F30C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DED50B-FEBA-4B15-81A3-71CA3059981F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9EBF0462-914F-EB07-723E-77F4AD7E4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4738B4ED-9D13-1084-AD7E-4581E01EE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A0D8E5-7380-4DAE-B8DE-8183FA504D8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210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3">
            <a:extLst>
              <a:ext uri="{FF2B5EF4-FFF2-40B4-BE49-F238E27FC236}">
                <a16:creationId xmlns:a16="http://schemas.microsoft.com/office/drawing/2014/main" id="{89643FDF-27AC-A90B-F2AB-A8A8C689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43B96F-3DAC-481F-8A71-E8D79A3408C0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8" name="Espaço Reservado para Rodapé 4">
            <a:extLst>
              <a:ext uri="{FF2B5EF4-FFF2-40B4-BE49-F238E27FC236}">
                <a16:creationId xmlns:a16="http://schemas.microsoft.com/office/drawing/2014/main" id="{95F9C646-DD88-F59C-2B93-C9E8140BA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>
            <a:extLst>
              <a:ext uri="{FF2B5EF4-FFF2-40B4-BE49-F238E27FC236}">
                <a16:creationId xmlns:a16="http://schemas.microsoft.com/office/drawing/2014/main" id="{6A039784-37D2-FA9F-D8B3-E303FC36A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A39AA5-D806-4E39-A158-3A8C6DA70E7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4273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3">
            <a:extLst>
              <a:ext uri="{FF2B5EF4-FFF2-40B4-BE49-F238E27FC236}">
                <a16:creationId xmlns:a16="http://schemas.microsoft.com/office/drawing/2014/main" id="{3C14A8E8-C457-808C-B4DA-69319492E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C92EB0-9C9D-4F8A-B523-084A75D867D0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4" name="Espaço Reservado para Rodapé 4">
            <a:extLst>
              <a:ext uri="{FF2B5EF4-FFF2-40B4-BE49-F238E27FC236}">
                <a16:creationId xmlns:a16="http://schemas.microsoft.com/office/drawing/2014/main" id="{ACDA9DD6-9BC1-AF17-2CC2-DA4A323F1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>
            <a:extLst>
              <a:ext uri="{FF2B5EF4-FFF2-40B4-BE49-F238E27FC236}">
                <a16:creationId xmlns:a16="http://schemas.microsoft.com/office/drawing/2014/main" id="{2E83001A-286A-AA9B-F628-81F5167FD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F074B5-724D-4EF3-A3FA-5E94BCCF1D7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681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>
            <a:extLst>
              <a:ext uri="{FF2B5EF4-FFF2-40B4-BE49-F238E27FC236}">
                <a16:creationId xmlns:a16="http://schemas.microsoft.com/office/drawing/2014/main" id="{12A59252-300B-AE01-FEB6-809617D5A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38CDE2-62CA-4B50-A54B-A34AF41FB1B5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3" name="Espaço Reservado para Rodapé 4">
            <a:extLst>
              <a:ext uri="{FF2B5EF4-FFF2-40B4-BE49-F238E27FC236}">
                <a16:creationId xmlns:a16="http://schemas.microsoft.com/office/drawing/2014/main" id="{07AED687-B791-5D4A-5622-A18A45FEA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>
            <a:extLst>
              <a:ext uri="{FF2B5EF4-FFF2-40B4-BE49-F238E27FC236}">
                <a16:creationId xmlns:a16="http://schemas.microsoft.com/office/drawing/2014/main" id="{763EA155-5753-5A1F-9221-243682E88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5A5958-447F-4EAB-BB06-1730E3C89134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0116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7CC9FDB3-780C-C5AA-B90C-A6D43B007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16D959-2EA4-4F63-AEF4-09CD3E56651F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AE015DB0-A003-DFAE-0556-6E92D6A3B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2976F269-7749-4244-15E9-1FB194BB6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97B8D3-1319-4441-8A95-94E61CB5A28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915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3">
            <a:extLst>
              <a:ext uri="{FF2B5EF4-FFF2-40B4-BE49-F238E27FC236}">
                <a16:creationId xmlns:a16="http://schemas.microsoft.com/office/drawing/2014/main" id="{2D4AB27A-948C-EA2B-34FC-B3BC8E917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C413F1-BA0E-4C63-87E5-4927C8BFC82E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6" name="Espaço Reservado para Rodapé 4">
            <a:extLst>
              <a:ext uri="{FF2B5EF4-FFF2-40B4-BE49-F238E27FC236}">
                <a16:creationId xmlns:a16="http://schemas.microsoft.com/office/drawing/2014/main" id="{21B0ABDD-4DF9-63A8-9863-0AE8B0DCA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>
            <a:extLst>
              <a:ext uri="{FF2B5EF4-FFF2-40B4-BE49-F238E27FC236}">
                <a16:creationId xmlns:a16="http://schemas.microsoft.com/office/drawing/2014/main" id="{893DF6B8-2964-C610-BDF0-7A4138228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84BDE1-1ED6-4651-A737-6567C1C28C5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239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35A22F10-C71A-A3E6-F8BE-C9C504E1B3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547F7823-5A0A-08BB-6981-128DFDA6C9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de texto Mestres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F7EC81-FDC6-35CA-5A88-FF8C0F91AB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0D35291-E171-4DBB-9F27-D605BC1629E4}" type="datetimeFigureOut">
              <a:rPr lang="pt-BR"/>
              <a:pPr>
                <a:defRPr/>
              </a:pPr>
              <a:t>05/06/2024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0FC4F1-52D8-E025-5EE0-09D6C9D9C3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1CCAA7-C48C-0636-5E32-C9D973F17B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2388838D-7C00-4C82-BDA1-13AA4186CE3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0">
          <a:gsLst>
            <a:gs pos="0">
              <a:srgbClr val="ABC0E4"/>
            </a:gs>
            <a:gs pos="83000">
              <a:srgbClr val="ABC0E4"/>
            </a:gs>
            <a:gs pos="100000">
              <a:srgbClr val="C7D5E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0EA27F8-9CCE-1E58-D99F-E93091F12EF5}"/>
              </a:ext>
            </a:extLst>
          </p:cNvPr>
          <p:cNvSpPr/>
          <p:nvPr/>
        </p:nvSpPr>
        <p:spPr>
          <a:xfrm>
            <a:off x="3014663" y="0"/>
            <a:ext cx="9177337" cy="11715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AD66CFB-87C2-99DC-F1F0-29AFDA668243}"/>
              </a:ext>
            </a:extLst>
          </p:cNvPr>
          <p:cNvSpPr/>
          <p:nvPr/>
        </p:nvSpPr>
        <p:spPr>
          <a:xfrm>
            <a:off x="0" y="2116138"/>
            <a:ext cx="12192000" cy="80168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600" b="1" dirty="0"/>
              <a:t>SOLAR FOTOVOLTAICO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A1A9180-BD84-297C-0503-41A5711602FE}"/>
              </a:ext>
            </a:extLst>
          </p:cNvPr>
          <p:cNvSpPr/>
          <p:nvPr/>
        </p:nvSpPr>
        <p:spPr>
          <a:xfrm>
            <a:off x="0" y="1166813"/>
            <a:ext cx="12192000" cy="958850"/>
          </a:xfrm>
          <a:prstGeom prst="rect">
            <a:avLst/>
          </a:prstGeom>
          <a:ln>
            <a:noFill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600" b="1" dirty="0"/>
              <a:t>MANUTENÇÃO DE SISTEMA</a:t>
            </a:r>
          </a:p>
        </p:txBody>
      </p:sp>
      <p:pic>
        <p:nvPicPr>
          <p:cNvPr id="3077" name="Imagem 7">
            <a:extLst>
              <a:ext uri="{FF2B5EF4-FFF2-40B4-BE49-F238E27FC236}">
                <a16:creationId xmlns:a16="http://schemas.microsoft.com/office/drawing/2014/main" id="{B1A9AAFA-E74A-83A8-5427-581282D54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" y="28575"/>
            <a:ext cx="2630488" cy="110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8" name="CaixaDeTexto 9">
            <a:extLst>
              <a:ext uri="{FF2B5EF4-FFF2-40B4-BE49-F238E27FC236}">
                <a16:creationId xmlns:a16="http://schemas.microsoft.com/office/drawing/2014/main" id="{1AAA9294-7AB8-0735-FF03-1507014D75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7838" y="17463"/>
            <a:ext cx="9177337" cy="135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1600" dirty="0"/>
              <a:t>CNPJ: 26.795.225/0001-75	                       I.M.: 000021017                   I.E.:	00000004698762</a:t>
            </a:r>
          </a:p>
          <a:p>
            <a:pPr eaLnBrk="1" hangingPunct="1"/>
            <a:r>
              <a:rPr lang="pt-BR" altLang="pt-BR" sz="1600" dirty="0"/>
              <a:t>ENDEREÇO: AVENIDA TRANSCONTINENTAL, 1535                   CEP:	76.900-129</a:t>
            </a:r>
          </a:p>
          <a:p>
            <a:pPr eaLnBrk="1" hangingPunct="1"/>
            <a:r>
              <a:rPr lang="pt-BR" altLang="pt-BR" sz="1600" dirty="0"/>
              <a:t>CIDADE:	JI-PARANA/RO	BAIRRO: CENTRO</a:t>
            </a:r>
          </a:p>
          <a:p>
            <a:pPr eaLnBrk="1" hangingPunct="1"/>
            <a:r>
              <a:rPr lang="pt-BR" altLang="pt-BR" sz="1600" dirty="0"/>
              <a:t>FONE(S):	(69) 9239-9436                                                           EMAIL:  contato@voltbrasilenergiasolar.com.br</a:t>
            </a:r>
          </a:p>
          <a:p>
            <a:pPr eaLnBrk="1" hangingPunct="1"/>
            <a:endParaRPr lang="pt-BR" alt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D52B11D-BC2A-19EF-3480-F65E9AC12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37" b="4816"/>
          <a:stretch>
            <a:fillRect/>
          </a:stretch>
        </p:blipFill>
        <p:spPr bwMode="auto">
          <a:xfrm>
            <a:off x="3446009" y="3234674"/>
            <a:ext cx="1350686" cy="1649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EA28E5B-F312-273D-0469-EBCF004D6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62" y="3234674"/>
            <a:ext cx="1350687" cy="1649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626D39A-DA3D-081C-608F-1545456AA6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18343" y="3167772"/>
            <a:ext cx="5612874" cy="3108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pt-BR" altLang="pt-BR" sz="2800" b="1" dirty="0"/>
              <a:t>Manutenção não é adicionar água aos módulos fotovoltaicos, é mais do que isso, inclui revisões do sistema fotovoltaico em todos os aspectos: elétrico e analítico, o que contribui para garantir o desempenho de sua usina.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677196FD-5433-5610-75D0-75E403234E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7728" y="3234673"/>
            <a:ext cx="1299805" cy="1649353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1A90D211-C31A-F6BF-DF25-27585E7703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7533" y="4917361"/>
            <a:ext cx="1342200" cy="1711362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F835C993-F6CE-B10D-4463-F0D9190DA9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03515" y="5557837"/>
            <a:ext cx="1149350" cy="114935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8633D2D-87C7-3531-62AF-0B8BCA3479F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247" y="4884025"/>
            <a:ext cx="1316761" cy="171136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F98EC1D-33BE-7787-815D-1824D377BD8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0082" y="4884024"/>
            <a:ext cx="1359164" cy="1711361"/>
          </a:xfrm>
          <a:prstGeom prst="rect">
            <a:avLst/>
          </a:prstGeom>
        </p:spPr>
      </p:pic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" presetID="3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2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3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4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0"/>
                            </p:stCondLst>
                            <p:childTnLst>
                              <p:par>
                                <p:cTn id="4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5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blicidade Manutenção Def  -  Modo de Compatibilidade" id="{767B2934-C55B-4AEC-9ED6-5DDB031FB20E}" vid="{A3DD98DE-436A-4C58-8B21-FD23867A39F7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Publicidade Manutenção 02</Template>
  <TotalTime>136</TotalTime>
  <Words>100</Words>
  <Application>Microsoft Office PowerPoint</Application>
  <PresentationFormat>Panorámica</PresentationFormat>
  <Paragraphs>8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oscar pacheco</dc:creator>
  <cp:lastModifiedBy>isaac lopez</cp:lastModifiedBy>
  <cp:revision>3</cp:revision>
  <dcterms:created xsi:type="dcterms:W3CDTF">2022-09-01T14:26:10Z</dcterms:created>
  <dcterms:modified xsi:type="dcterms:W3CDTF">2024-06-05T09:19:01Z</dcterms:modified>
</cp:coreProperties>
</file>

<file path=docProps/thumbnail.jpeg>
</file>